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65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9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0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3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8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8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8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3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84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ЭЛЕКТРОННЫЙ ПРОФСОЮЗНЫЙ БИЛЕТ: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преимущества и льготы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воспитатель: </a:t>
            </a:r>
            <a:r>
              <a:rPr lang="ru-RU" sz="2400" b="1" dirty="0" err="1" smtClean="0">
                <a:solidFill>
                  <a:schemeClr val="bg1"/>
                </a:solidFill>
              </a:rPr>
              <a:t>Лобковская</a:t>
            </a:r>
            <a:r>
              <a:rPr lang="ru-RU" sz="2400" b="1" dirty="0" smtClean="0">
                <a:solidFill>
                  <a:schemeClr val="bg1"/>
                </a:solidFill>
              </a:rPr>
              <a:t> Н. М.,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председатель ППО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МДОУ «Детский сад №19»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2023 г.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sun6-21.userapi.com/s/v1/ig2/ryItEk0t-Cm7rKlVIG4f9X-Ako8l87HNoYiBr9yCTWsPKA6r0PgoHnHkprj8s4LwZxaL9LpgSyiWy8HspWt77_DS.jpg?size=742x768&amp;quality=95&amp;crop=23,0,742,768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8783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1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04856" cy="53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«Электронный профсоюзный билет» Общероссийского Профсоюза образования нацелен на организационное укрепление Профсоюза на основе широкого применение современных цифровых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48363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3" y="3284984"/>
            <a:ext cx="5060649" cy="302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01" y="908720"/>
            <a:ext cx="330435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4536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участия в программе PROFCARDS – это членство в Общероссийском Профсоюзе образования и наличие профсоюзного билета.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2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iprkp.ru/wp-content/uploads/2021/08/bvvadzkzkw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6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2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Интернет-магазины, которыми пользуются воспитатели: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полезных продуктов, это и курсы повышения квалификации, и профессиональная переподготовка и платные материалы (разработки педагогов).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партнеры предоставляют скидки при предъявлении профсоюзного билета на кассе,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город)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 введенному кодовому слову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промокоду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 покупке товара в интернет-магазине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631487" cy="263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s://uspeh.edu07.ru/files/images/c17eda3a-dbc0-4015-9c83-5410c89eac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56886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8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352928" cy="603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с бонусами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Бонусы можно обменивать на деньги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 После оплаты покупки Вам придет подтверждение о начислении бонусов. Все начисления можно посмотреть в личном кабинете пользователя.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 Накопленные бонусы Вы сможете вывести на электронный кошелек, банковский счет или банковскую карту, а также пополнить счет мобильного телефона.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 Бонусы поступают в сроки, указанные в карточке партнёра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0915" indent="-450215">
              <a:spcBef>
                <a:spcPts val="985"/>
              </a:spcBef>
              <a:spcAft>
                <a:spcPts val="0"/>
              </a:spcAft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 на мобильный номер телефона (минимальная сумма к выводу 1 рубль);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0915" indent="-450215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 в электронный кошелек (минимальная сумма к выводу 1000 рублей);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0915" indent="-450215">
              <a:spcBef>
                <a:spcPts val="5"/>
              </a:spcBef>
              <a:spcAft>
                <a:spcPts val="0"/>
              </a:spcAft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 на расчетный счет (минимальная сумма к выводу 20 рублей);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0915" indent="-450215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 на банковскую карту (минимальная сумма к выводу 1000 рублей).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63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4" descr="https://sun6-23.userapi.com/s/v1/ig2/MQwVemkQDIYBpLrDL-aMY0c_z5w3eOJuMyquDK6qGZx89VC4NxbiGX_V0qMhOmcHl_Ok1CtFaXkM4sGeehjRWDjP.jpg?size=1952x1952&amp;quality=95&amp;crop=38,30,1952,1952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45488"/>
            <a:ext cx="316835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40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132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ЭЛЕКТРОННЫЙ ПРОФСОЮЗНЫЙ БИЛЕТ:   преимущества и льготы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ПРОФСОЮЗНЫЙ БИЛЕТ:   преимущества и льготы </dc:title>
  <dc:creator>Наталья</dc:creator>
  <cp:lastModifiedBy>Наталья</cp:lastModifiedBy>
  <cp:revision>5</cp:revision>
  <dcterms:created xsi:type="dcterms:W3CDTF">2023-09-10T20:09:15Z</dcterms:created>
  <dcterms:modified xsi:type="dcterms:W3CDTF">2023-09-10T20:56:01Z</dcterms:modified>
</cp:coreProperties>
</file>