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7"/>
  </p:notesMasterIdLst>
  <p:handoutMasterIdLst>
    <p:handoutMasterId r:id="rId8"/>
  </p:handoutMasterIdLst>
  <p:sldIdLst>
    <p:sldId id="296" r:id="rId2"/>
    <p:sldId id="297" r:id="rId3"/>
    <p:sldId id="298" r:id="rId4"/>
    <p:sldId id="299" r:id="rId5"/>
    <p:sldId id="300" r:id="rId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000000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D73A5"/>
    <a:srgbClr val="376091"/>
    <a:srgbClr val="CCFF66"/>
    <a:srgbClr val="99FF66"/>
    <a:srgbClr val="FFCCFF"/>
    <a:srgbClr val="FFFFCC"/>
    <a:srgbClr val="CCFFFF"/>
    <a:srgbClr val="1E70B8"/>
    <a:srgbClr val="4F81BD"/>
    <a:srgbClr val="1C75B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406E3-9C00-4346-B4E1-D79852026F28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92825-3461-47A3-8FFF-949659F0BA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10905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EE07A-8746-49F9-A33D-E8764E4AD4E7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4F2CA-7DDF-45D2-8313-F976543F61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125336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орарп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404-01AB-49F4-80AC-D339E8D453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128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6B3773D6-23E9-4F9D-9D6A-8EF1442AB7A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0" y="-32639"/>
            <a:ext cx="1043608" cy="689746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632848" cy="562074"/>
          </a:xfrm>
        </p:spPr>
        <p:txBody>
          <a:bodyPr>
            <a:normAutofit/>
          </a:bodyPr>
          <a:lstStyle>
            <a:lvl1pPr algn="l"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268760"/>
            <a:ext cx="7632848" cy="4525963"/>
          </a:xfrm>
        </p:spPr>
        <p:txBody>
          <a:bodyPr>
            <a:normAutofit/>
          </a:bodyPr>
          <a:lstStyle>
            <a:lvl1pPr algn="l"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l"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algn="l"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algn="l"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B3773D6-23E9-4F9D-9D6A-8EF1442AB7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0" y="-32639"/>
            <a:ext cx="1043608" cy="6897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93446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5919B7D-62CE-4FBF-B96D-9CFD66AD5DC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0" y="-32639"/>
            <a:ext cx="9144000" cy="689746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A5919B7D-62CE-4FBF-B96D-9CFD66AD5DC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0" y="-32639"/>
            <a:ext cx="9144000" cy="6897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3781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789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5919B7D-62CE-4FBF-B96D-9CFD66AD5DC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0" y="-32639"/>
            <a:ext cx="9144000" cy="689746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орарп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C6404-01AB-49F4-80AC-D339E8D453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8841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51" r:id="rId5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noreply@pfdo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Часто задаваемые вопросы от родителей при получении сертификата ДО и ответы на них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80728"/>
            <a:ext cx="7992888" cy="5688632"/>
          </a:xfrm>
        </p:spPr>
        <p:txBody>
          <a:bodyPr>
            <a:noAutofit/>
          </a:bodyPr>
          <a:lstStyle/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alt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пришли ни заявление, ни сертификат.</a:t>
            </a:r>
          </a:p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altLang="ru-RU" sz="12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 и заявление должны прийти Вам на электронную почту указанную при регистрации. Проверьте папку «Спам» (или «Нежелательные»). Добавьте отправителя </a:t>
            </a:r>
            <a:r>
              <a:rPr lang="ru-RU" altLang="ru-RU" sz="1200" dirty="0">
                <a:solidFill>
                  <a:srgbClr val="337AB7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noreply@pfdo.ru</a:t>
            </a:r>
            <a:r>
              <a:rPr lang="ru-RU" alt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 список надежных. В связи с большим числом регистрирующихся возможны задержки в отправке писем.</a:t>
            </a:r>
            <a:endParaRPr lang="ru-RU" altLang="ru-RU" sz="12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писем нет, обратитесь в уполномоченный орган (муниципалитет) или организацию, уполномоченную на ведение реестра сертификатов в вашем муниципалитете, для выдачи вам выписки из реестра сертификатов (сертификат с доступом в личный кабинет ребенка), заявления на получение сертификата и согласия на обработку персональных данных.</a:t>
            </a:r>
            <a:endParaRPr lang="ru-RU" altLang="ru-RU" sz="12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Не пришел сертификат, пришло заявление.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2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Проверьте папку «Спам» (или «Нежелательные»). Добавьте отправителя </a:t>
            </a:r>
            <a:r>
              <a:rPr lang="ru-RU" altLang="ru-RU" sz="1200" dirty="0">
                <a:solidFill>
                  <a:srgbClr val="337AB7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noreply@pfdo.ru</a:t>
            </a:r>
            <a:r>
              <a:rPr lang="ru-RU" alt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 список надежных. В связи с большим числом регистрирующихся возможны задержки в отправке писем.</a:t>
            </a:r>
            <a:endParaRPr lang="ru-RU" altLang="ru-RU" sz="12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письма нет, то воспользуйтесь возможностью восстановления пароля на сайте (инструкция на главной странице портала под знаком вопроса в правом нижнем углу). Логин - это номер сертификата, который указан в пришедшем заявлении.</a:t>
            </a:r>
            <a:endParaRPr lang="ru-RU" altLang="ru-RU" sz="12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при восстановлении пароля возникает сообщение о том, что указанный сертификат не существует или что отправка письма невозможна в связи с тем, что пользователь запретил отправлять письма, то обратитесь в уполномоченный орган (муниципалитет) или организацию, уполномоченную на ведение реестра сертификатов в вашем муниципалитете, для отправки данных в ПФДО или для создания новой выписки из реестра сертификатов (сертификат с доступом в личный кабинет ребенка).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2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Не пришло заявление, пришел сертификат.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2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Проверьте папку «Спам» (или «Нежелательные»). Добавьте отправителя </a:t>
            </a:r>
            <a:r>
              <a:rPr lang="ru-RU" altLang="ru-RU" sz="1200" dirty="0">
                <a:solidFill>
                  <a:srgbClr val="337AB7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noreply@pfdo.ru</a:t>
            </a:r>
            <a:r>
              <a:rPr lang="ru-RU" alt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 список надежных. В связи с большим числом регистрирующихся возможны задержки в отправке писем.</a:t>
            </a:r>
            <a:endParaRPr lang="ru-RU" altLang="ru-RU" sz="12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писем нет, обратитесь в уполномоченный орган (муниципалитет) или организацию, уполномоченную на ведение реестра сертификатов в вашем муниципалитете,  для выдачи вам заявления на получение сертификата и согласия на обработку персональных данных.</a:t>
            </a:r>
            <a:endParaRPr lang="ru-RU" altLang="ru-RU" sz="12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8329" y="188640"/>
            <a:ext cx="1043608" cy="1179377"/>
            <a:chOff x="0" y="161391"/>
            <a:chExt cx="1043608" cy="1179377"/>
          </a:xfrm>
        </p:grpSpPr>
        <p:sp>
          <p:nvSpPr>
            <p:cNvPr id="7" name="Заголовок 1">
              <a:extLst>
                <a:ext uri="{FF2B5EF4-FFF2-40B4-BE49-F238E27FC236}">
                  <a16:creationId xmlns:a16="http://schemas.microsoft.com/office/drawing/2014/main" xmlns="" id="{8B713705-5AE7-47F0-A778-22231993419C}"/>
                </a:ext>
              </a:extLst>
            </p:cNvPr>
            <p:cNvSpPr txBox="1">
              <a:spLocks/>
            </p:cNvSpPr>
            <p:nvPr/>
          </p:nvSpPr>
          <p:spPr>
            <a:xfrm>
              <a:off x="0" y="854274"/>
              <a:ext cx="1043608" cy="48649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8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Ярославская </a:t>
              </a:r>
            </a:p>
            <a:p>
              <a:r>
                <a:rPr lang="ru-RU" sz="8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область</a:t>
              </a:r>
            </a:p>
          </p:txBody>
        </p:sp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26462" y="161391"/>
              <a:ext cx="790684" cy="692883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395536" y="395537"/>
              <a:ext cx="288032" cy="288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99825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Часто задаваемые вопросы от родителей при получении сертификата ДО и ответы на них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80728"/>
            <a:ext cx="7992888" cy="5688632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Не помните номер сертификата.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Нажмите на ссылку «Получить сертификат». Выберите пункт «Напомнить номер сертификата». Введите персональные данные ребенка. Нажмите кнопку «Поиск». Если персональные данные введены так же, как и при регистрации, то будет отображен номер сертификата.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В персональных данных ребенка ошибка.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Если сертификат еще не активирован (то есть не подтверждены персональные данные ребенка посредством подачи вами подписанного заявления на получение сертификата вместе с документами, подтверждающими персональные данные ребенка, в организацию, принимающую заявления на получение сертификатов), то можно обратиться в организацию, принимающую заявления на получение сертификатов, чтобы она через свой личный кабинет в АИС "Реестр сертификатов" нашла заявку на вашего ребенка и отредактировала её.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Если сертификат уже активирован, то необходимо подать заявку на уточнение персональных данных. Её можно подать через организацию, принимающую заявление на получение сертификатов, или самостоятельно через портал-навигатор ПФДО. Для этого: нажмите на ссылку «Получить сертификат». Начните процедуру подачи заявки, так же, как при получении сертификата (см. инструкцию на главной странице портала под знаком вопроса в правом нижнем углу «Как получить сертификат?»). На третьем шаге нажмите на ссылку «Внести уточнения в персональные данные». Внесите номер сертификата, выберите причину изменений, отметьте галочками поля, в которые планируйте внести изменения. Ознакомьтесь с условиями Правил персонифицированного финансирования дополнительного образования детей и муниципальным Положением о персонифицированном образовании , а так же Пользовательским соглашением АИС «Реестр сертификатов», и подтвердите, поставив галочки.</a:t>
            </a:r>
            <a:endParaRPr lang="ru-RU" altLang="ru-RU" sz="16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600" dirty="0">
                <a:solidFill>
                  <a:srgbClr val="333333"/>
                </a:solidFill>
                <a:latin typeface="OpenSans"/>
              </a:rPr>
              <a:t> 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2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8329" y="188640"/>
            <a:ext cx="1043608" cy="1179377"/>
            <a:chOff x="0" y="161391"/>
            <a:chExt cx="1043608" cy="1179377"/>
          </a:xfrm>
        </p:grpSpPr>
        <p:sp>
          <p:nvSpPr>
            <p:cNvPr id="5" name="Заголовок 1">
              <a:extLst>
                <a:ext uri="{FF2B5EF4-FFF2-40B4-BE49-F238E27FC236}">
                  <a16:creationId xmlns:a16="http://schemas.microsoft.com/office/drawing/2014/main" xmlns="" id="{8B713705-5AE7-47F0-A778-22231993419C}"/>
                </a:ext>
              </a:extLst>
            </p:cNvPr>
            <p:cNvSpPr txBox="1">
              <a:spLocks/>
            </p:cNvSpPr>
            <p:nvPr/>
          </p:nvSpPr>
          <p:spPr>
            <a:xfrm>
              <a:off x="0" y="854274"/>
              <a:ext cx="1043608" cy="48649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8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Ярославская </a:t>
              </a:r>
            </a:p>
            <a:p>
              <a:r>
                <a:rPr lang="ru-RU" sz="8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область</a:t>
              </a:r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26462" y="161391"/>
              <a:ext cx="790684" cy="692883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395536" y="395537"/>
              <a:ext cx="288032" cy="288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461693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Часто задаваемые вопросы от родителей при получении сертификата ДО и ответы на них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80728"/>
            <a:ext cx="7992888" cy="5688632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Не помните номер сертификата.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Нажмите на ссылку «Получить сертификат». Выберите пункт «Напомнить номер сертификата». Введите персональные данные ребенка. Нажмите кнопку «Поиск». Если персональные данные введены так же, как и при регистрации, то будет отображен номер сертификата.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В персональных данных ребенка ошибка.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Если сертификат еще не активирован (то есть не подтверждены персональные данные ребенка посредством подачи вами подписанного заявления на получение сертификата вместе с документами, подтверждающими персональные данные ребенка, в организацию, принимающую заявления на получение сертификатов), то можно обратиться в организацию, принимающую заявления на получение сертификатов, чтобы она через свой личный кабинет в АИС "Реестр сертификатов" нашла заявку на вашего ребенка и отредактировала её.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Если сертификат уже активирован, то необходимо подать заявку на уточнение персональных данных. Её можно подать через организацию, принимающую заявление на получение сертификатов, или самостоятельно через портал-навигатор ПФДО. Для этого: нажмите на ссылку «Получить сертификат». Начните процедуру подачи заявки, так же, как при получении сертификата (см. инструкцию на главной странице портала под знаком вопроса в правом нижнем углу «Как получить сертификат?»). На третьем шаге нажмите на ссылку «Внести уточнения в персональные данные». Внесите номер сертификата, выберите причину изменений, отметьте галочками поля, в которые планируйте внести изменения. Ознакомьтесь с условиями Правил персонифицированного финансирования дополнительного образования детей и муниципальным Положением о персонифицированном образовании , а так же Пользовательским соглашением АИС «Реестр сертификатов», и подтвердите, поставив галочки.</a:t>
            </a:r>
            <a:endParaRPr lang="ru-RU" altLang="ru-RU" sz="16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600" dirty="0">
                <a:solidFill>
                  <a:srgbClr val="333333"/>
                </a:solidFill>
                <a:latin typeface="OpenSans"/>
              </a:rPr>
              <a:t> 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2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8329" y="188640"/>
            <a:ext cx="1043608" cy="1179377"/>
            <a:chOff x="0" y="161391"/>
            <a:chExt cx="1043608" cy="1179377"/>
          </a:xfrm>
        </p:grpSpPr>
        <p:sp>
          <p:nvSpPr>
            <p:cNvPr id="5" name="Заголовок 1">
              <a:extLst>
                <a:ext uri="{FF2B5EF4-FFF2-40B4-BE49-F238E27FC236}">
                  <a16:creationId xmlns:a16="http://schemas.microsoft.com/office/drawing/2014/main" xmlns="" id="{8B713705-5AE7-47F0-A778-22231993419C}"/>
                </a:ext>
              </a:extLst>
            </p:cNvPr>
            <p:cNvSpPr txBox="1">
              <a:spLocks/>
            </p:cNvSpPr>
            <p:nvPr/>
          </p:nvSpPr>
          <p:spPr>
            <a:xfrm>
              <a:off x="0" y="854274"/>
              <a:ext cx="1043608" cy="48649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8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Ярославская </a:t>
              </a:r>
            </a:p>
            <a:p>
              <a:r>
                <a:rPr lang="ru-RU" sz="8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область</a:t>
              </a:r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26462" y="161391"/>
              <a:ext cx="790684" cy="692883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395536" y="395537"/>
              <a:ext cx="288032" cy="288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713094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Часто задаваемые вопросы от родителей при получении сертификата ДО и ответы на них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80728"/>
            <a:ext cx="7992888" cy="56886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При создании заявки на получение сертификата ошиблись в указании муниципалитета</a:t>
            </a:r>
          </a:p>
          <a:p>
            <a:pPr marL="0" indent="0" algn="just">
              <a:buNone/>
            </a:pPr>
            <a:endParaRPr lang="ru-RU" sz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Если сертификат еще не активирован (то есть не подтверждены персональные данные ребенка посредством подачи вами подписанного заявления на получение сертификата вместе с документами, подтверждающими персональные данные ребенка, в организацию, принимающую заявления на получение сертификатов), то можно обратиться в организацию, принимающую заявления на получение сертификатов того муниципалитета, в который была направлена заявка, чтобы она через свой личный кабинет в АИС "Реестр сертификатов" нашла заявку на вашего ребенка и отказала по ней.</a:t>
            </a:r>
          </a:p>
          <a:p>
            <a:pPr marL="0" indent="0" algn="just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Если сертификат уже активирован, то необходимо подать заявку на внесение изменений в связи с изменением муниципалитета проживания. Её можно подать через организацию, принимающую заявление на получение сертификатов, или самостоятельно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черз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портал-навигатор ПФДО. Для этого: Нажмите на ссылку «Получить сертификат». Начните процедуру подачи заявки, так же, как при получении сертификата (см. инструкцию на главной странице портала под знаком вопроса в правом нижнем углу «Как получить сертификат?»). На третьем шаге нажмите на ссылку «Внести изменения в связи с изменением муниципалитета проживания». Внесите номер сертификата, заполните все поля. Ознакомьтесь с условиями Правил персонифицированного финансирования дополнительного образования детей и муниципальным Положением о персонифицированном образовании , а так же Пользовательским соглашением АИС «Реестр сертификатов», и подтвердите, поставив галочки.</a:t>
            </a:r>
          </a:p>
          <a:p>
            <a:pPr marL="0" indent="0" algn="just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При создании заявки на получение сертификата система сообщает о том, что у вас уже есть неподтвержденная заявка на получение сертификата или сам сертификат.</a:t>
            </a:r>
          </a:p>
          <a:p>
            <a:pPr marL="0" indent="0" algn="just">
              <a:buNone/>
            </a:pPr>
            <a:endParaRPr lang="ru-RU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нужно узнать номер сертификата, уже созданного для вашего ребенка. Для этого: Пройдите по ссылке "Получить сертификат" потом выберите пункт "Напомнить номер сертификата". В появившихся полях введите ФИО ребенка без ошибок и последние 4 цифры его документа (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свид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-во о рождении или паспорта). Обратитесь в уполномоченный орган (муниципалитет) или организацию, уполномоченную на ведение реестра сертификатов в вашем муниципалитете, для выдачи вам выписки из реестра сертификатов (сертификат с доступом в личный кабинет ребенка), заявления на получение сертификата и согласия на обработку персональных данных.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2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8329" y="188640"/>
            <a:ext cx="1043608" cy="1179377"/>
            <a:chOff x="0" y="161391"/>
            <a:chExt cx="1043608" cy="1179377"/>
          </a:xfrm>
        </p:grpSpPr>
        <p:sp>
          <p:nvSpPr>
            <p:cNvPr id="5" name="Заголовок 1">
              <a:extLst>
                <a:ext uri="{FF2B5EF4-FFF2-40B4-BE49-F238E27FC236}">
                  <a16:creationId xmlns:a16="http://schemas.microsoft.com/office/drawing/2014/main" xmlns="" id="{8B713705-5AE7-47F0-A778-22231993419C}"/>
                </a:ext>
              </a:extLst>
            </p:cNvPr>
            <p:cNvSpPr txBox="1">
              <a:spLocks/>
            </p:cNvSpPr>
            <p:nvPr/>
          </p:nvSpPr>
          <p:spPr>
            <a:xfrm>
              <a:off x="0" y="854274"/>
              <a:ext cx="1043608" cy="48649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8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Ярославская </a:t>
              </a:r>
            </a:p>
            <a:p>
              <a:r>
                <a:rPr lang="ru-RU" sz="8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область</a:t>
              </a:r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26462" y="161391"/>
              <a:ext cx="790684" cy="692883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395536" y="395537"/>
              <a:ext cx="288032" cy="288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690887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Часто задаваемые вопросы от родителей при получении сертификата ДО и ответы на них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12776"/>
            <a:ext cx="7992888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 При создании заявки на получение сертификата ошиблись в указании группы сертификата.</a:t>
            </a:r>
          </a:p>
          <a:p>
            <a:pPr marL="0" indent="0" algn="just">
              <a:buNone/>
            </a:pP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Если сертификат еще не активирован (то есть не подтверждены персональные данные ребенка посредством подачи вами подписанного заявления на получение сертификата вместе с документами, подтверждающими персональные данные ребенка, в организацию, принимающую заявления на получение сертификатов), то можно обратиться в организацию, принимающую заявления на получение сертификатов, чтобы она через свой личный кабинет в АИС "Реестр сертификатов" нашла заявку на вашего ребенка и отредактировала её.</a:t>
            </a:r>
          </a:p>
          <a:p>
            <a:pPr marL="0" indent="0" algn="just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Если сертификат уже активирован, то необходимо подать заявку на изменение группы сертификатов. Её можно подать через организацию, принимающую заявление на получение сертификатов, или самостоятельно через портал-навигатор ПФДО. Для этого: нажмите на ссылку «Получить сертификат». Начните процедуру подачи заявки, так же, как при получении сертификата (см. инструкцию на главной странице портала под знаком вопроса в правом нижнем углу «Как получить сертификат?»). На третьем шаге нажмите на ссылку «Изменить группу сертификата». Внесите номер сертификата, выберите название нужной группы сертификатов из раскрывающегося списка и внесите информацию о ребенке и заявителе, отметьте галочками поля, в которые планируйте внести изменения. Ознакомьтесь с условиями Правил персонифицированного финансирования дополнительного образования детей и муниципальным Положением о персонифицированном образовании , а так же Пользовательским соглашением АИС «Реестр сертификатов», и подтвердите, поставив галочки.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2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8329" y="188640"/>
            <a:ext cx="1043608" cy="1179377"/>
            <a:chOff x="0" y="161391"/>
            <a:chExt cx="1043608" cy="1179377"/>
          </a:xfrm>
        </p:grpSpPr>
        <p:sp>
          <p:nvSpPr>
            <p:cNvPr id="5" name="Заголовок 1">
              <a:extLst>
                <a:ext uri="{FF2B5EF4-FFF2-40B4-BE49-F238E27FC236}">
                  <a16:creationId xmlns:a16="http://schemas.microsoft.com/office/drawing/2014/main" xmlns="" id="{8B713705-5AE7-47F0-A778-22231993419C}"/>
                </a:ext>
              </a:extLst>
            </p:cNvPr>
            <p:cNvSpPr txBox="1">
              <a:spLocks/>
            </p:cNvSpPr>
            <p:nvPr/>
          </p:nvSpPr>
          <p:spPr>
            <a:xfrm>
              <a:off x="0" y="854274"/>
              <a:ext cx="1043608" cy="48649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8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Ярославская </a:t>
              </a:r>
            </a:p>
            <a:p>
              <a:r>
                <a:rPr lang="ru-RU" sz="8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область</a:t>
              </a:r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26462" y="161391"/>
              <a:ext cx="790684" cy="692883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395536" y="395537"/>
              <a:ext cx="288032" cy="288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7114314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Тема1" id="{6F49190B-A57E-4DE0-AEC8-E448FE3255F8}" vid="{1DE69902-C416-4139-8FB7-534032D195D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4136</TotalTime>
  <Words>220</Words>
  <Application>Microsoft Office PowerPoint</Application>
  <PresentationFormat>Экран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Тема1</vt:lpstr>
      <vt:lpstr>Часто задаваемые вопросы от родителей при получении сертификата ДО и ответы на них</vt:lpstr>
      <vt:lpstr>Часто задаваемые вопросы от родителей при получении сертификата ДО и ответы на них</vt:lpstr>
      <vt:lpstr>Часто задаваемые вопросы от родителей при получении сертификата ДО и ответы на них</vt:lpstr>
      <vt:lpstr>Часто задаваемые вопросы от родителей при получении сертификата ДО и ответы на них</vt:lpstr>
      <vt:lpstr>Часто задаваемые вопросы от родителей при получении сертификата ДО и ответы на них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Приоритетный проект в  субъекте Российской Федерации</dc:title>
  <dc:creator>user</dc:creator>
  <cp:lastModifiedBy>--</cp:lastModifiedBy>
  <cp:revision>88</cp:revision>
  <cp:lastPrinted>2018-11-27T09:31:24Z</cp:lastPrinted>
  <dcterms:created xsi:type="dcterms:W3CDTF">2017-10-16T07:43:36Z</dcterms:created>
  <dcterms:modified xsi:type="dcterms:W3CDTF">2019-05-22T06:38:18Z</dcterms:modified>
</cp:coreProperties>
</file>