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5" r:id="rId9"/>
    <p:sldId id="266" r:id="rId10"/>
    <p:sldId id="263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71" d="100"/>
          <a:sy n="71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7B217E-B41E-40FA-B368-51F879C6071E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F52BE3-9B4D-4EF5-B73D-0ED4CEDE1F5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157192"/>
            <a:ext cx="7406640" cy="12961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                               </a:t>
            </a:r>
            <a:r>
              <a:rPr lang="ru-RU" sz="1800" dirty="0" smtClean="0">
                <a:solidFill>
                  <a:schemeClr val="tx2"/>
                </a:solidFill>
              </a:rPr>
              <a:t>Подготовила: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                                           </a:t>
            </a:r>
            <a:r>
              <a:rPr lang="ru-RU" sz="1600" dirty="0" smtClean="0">
                <a:solidFill>
                  <a:schemeClr val="tx2"/>
                </a:solidFill>
              </a:rPr>
              <a:t>Учитель- логопед МДОУ </a:t>
            </a:r>
            <a:r>
              <a:rPr lang="ru-RU" sz="1600" dirty="0" err="1" smtClean="0">
                <a:solidFill>
                  <a:schemeClr val="tx2"/>
                </a:solidFill>
              </a:rPr>
              <a:t>д</a:t>
            </a:r>
            <a:r>
              <a:rPr lang="ru-RU" sz="1600" dirty="0" smtClean="0">
                <a:solidFill>
                  <a:schemeClr val="tx2"/>
                </a:solidFill>
              </a:rPr>
              <a:t>/с №19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                                             Буркова Лариса Николаевна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Пользователь\Desktop\Развитие речи малышей\depositphotos_99857896-stock-photo-mother-and-baby-girl-pl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7128792" cy="43684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2689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«Играем с мамой. Развитие речи детей от 1 года до 2 лет.»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на подражание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«Бобик»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Обыгрывание игрушки, изображающей собачку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«Бобик, Бобик, славный пес! Гав! Гав! (2 хлопка в ладоши),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лобик, черный нос! Гав! Гав! (хлопаем в ладоши).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Бобик! Бобик! Лапку дай! (берем лапку) Гав! Гав! (хлопаем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ладоши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Сядь на коврик и не лай! (пальчик к губам).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Машенька-Маша».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полу расстилается платок, на него сажают куклу. Взрослый тянет за один конец платка, ребенок – за другой.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«Машенька-Маша, куколка наша!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саночки садилась, с горки покатилась.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У-ух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Стимулируют ребенка на произнесение междометия «</a:t>
            </a:r>
            <a:r>
              <a:rPr lang="ru-RU" sz="20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У-ух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«Машинки».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Взрослый имитирует движение машины, крутит «руль», побуждая ребенка к произнесению междометий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Би-би-би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Гудит машина: «Не поеду без бензина!»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«Давай поиграем в машинки!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Поехала машина: Ж-ж-ж!»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Сигналит машинка: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Би-би-би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«Самолеты»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«летает « по комнате с широко расставленными руками- «Мы самолеты», летим и гудим «У-У-У»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Пользователь\Desktop\Развитие речи малышей\ма-ыш-м-а-енца-играя-с-автомоби-ем-игрушки-40768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72816"/>
            <a:ext cx="2438400" cy="1739900"/>
          </a:xfrm>
          <a:prstGeom prst="rect">
            <a:avLst/>
          </a:prstGeom>
          <a:noFill/>
        </p:spPr>
      </p:pic>
      <p:pic>
        <p:nvPicPr>
          <p:cNvPr id="10244" name="Picture 4" descr="C:\Users\Пользователь\Desktop\Развитие речи малышей\cover-ferrolat-goc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65104"/>
            <a:ext cx="381642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416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 Женя», «Комарик»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«Ловим комарика» у кулачок, подносим к уху ребенка со звуком «З-З-З-З». Аналогично проводится игра с жуком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еней. 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«Гости»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игрушечный домик приходят гости – животные. Они издают звуки, которым может подражать ребенок. Задача взрослого – побуждать малыша к подражанию голосам животных.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«Тук-тук! Кто там?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Ко-ко-ко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мяу-мяу, га-га-га,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и-го-го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 поговорим с собачкой, с кошечкой,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мышкой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 descr="C:\Users\Пользователь\Desktop\Развитие речи малышей\764c3dc09888a96c4a5db9972c85542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53136"/>
            <a:ext cx="3348880" cy="2016224"/>
          </a:xfrm>
          <a:prstGeom prst="rect">
            <a:avLst/>
          </a:prstGeom>
          <a:noFill/>
        </p:spPr>
      </p:pic>
      <p:pic>
        <p:nvPicPr>
          <p:cNvPr id="27650" name="Picture 2" descr="C:\Users\Пользователь\Desktop\Развитие речи малышей\7f6c33c5ed2bfa0679a1d4eefef1b2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3240360" cy="2016224"/>
          </a:xfrm>
          <a:prstGeom prst="rect">
            <a:avLst/>
          </a:prstGeom>
          <a:noFill/>
        </p:spPr>
      </p:pic>
      <p:pic>
        <p:nvPicPr>
          <p:cNvPr id="27651" name="Picture 3" descr="C:\Users\Пользователь\Desktop\Развитие речи малышей\EQrOy4FXUAAQt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3240360" cy="1915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15616" y="761416"/>
            <a:ext cx="770485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«КОЛЫБЕЛЬНАЯ»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Укладывание куклы спать.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«А-а-а!»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Упражнение помогает малышу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произносить звук «а-а-а».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Эту игру хорошо проводить вечером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Помимо успокаивающего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воздействия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стимулирует первые голосовые реакции. Включите медленную колыбельную, лучше всего знакомую малышу, и нараспев пойте звук «а», «а-а-а»(на разных высотах). Побуждайте ребенка к произнесению звука «а». Ваше лицо должно выражать эмоции, привлекать внимание к вашей артикуляции. Попросите ребенка спеть для вас. Используйте его любимую игрушку: мишку или же куклу и пойте вместе с ним этот же звук«а-а-а». Пусть названия подобранных игрушек или их имена начинаются именно со звука «а».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Куколка  или любая другая игрушка  может танцевать: «Ля-ля-ля! Ля-ля-ля!»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ользователь\Desktop\Развитие речи малышей\kartotieka-ighr-ighry-po-fmp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6672"/>
            <a:ext cx="36004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на развитие слухового восприятия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250120" cy="5123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 ТАМ»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Посадите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малыша на детский стульчик, перед ним поставьте ширму. Заранее подготовьте игрушки, например уточку, кошечку и собачку. Не показывая игрушку, произнесите неожиданно: «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Кря-кря-кря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Как только внимание ребенка будет привлечено, покажите из-за ширмы уточку. Малыш сразу потянет к ней ручки, в этот момент попросите его позвать уточку, также произнеся: «Кря-кря». Обязательно вручите крохе эту уточку, пусть он с ней поиграет. Через пару секунд скажите с другой интонацией за ширмой: «Мяу, мяу».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Малыш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должен опять посмотреть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ширму, через 1—2 секунды 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покажите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кошечку и также дайте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ему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руки. Пока малыш играет с 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кошечкой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произнесите громко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«Гав-гав» — и вручите ему собачку</a:t>
            </a:r>
          </a:p>
          <a:p>
            <a:endParaRPr lang="ru-RU" dirty="0"/>
          </a:p>
        </p:txBody>
      </p:sp>
      <p:pic>
        <p:nvPicPr>
          <p:cNvPr id="28674" name="Picture 2" descr="C:\Users\Пользователь\Desktop\Развитие речи малышей\hello_html_438af6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312368" cy="2684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797089"/>
            <a:ext cx="810039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«ГОВОРЯЩИЕ ИГРУШКИ»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Возьмите несколько игрушек, которые «говорят» голосами животных (например: свинку, собачку, тигра, кошечку, слона). Положите их перед ребенком и включайте по очереди каждую игрушку. Нажимаете на свинку — игрушка издает звонкое «хрю-хрю-хрю», нажимаете на тигра — он прорычит 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рр-рр-рр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 И так по очереди с каждой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698" name="Picture 2" descr="C:\Users\Пользователь\Desktop\Развитие речи малышей\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2232248" cy="2168712"/>
          </a:xfrm>
          <a:prstGeom prst="rect">
            <a:avLst/>
          </a:prstGeom>
          <a:noFill/>
        </p:spPr>
      </p:pic>
      <p:pic>
        <p:nvPicPr>
          <p:cNvPr id="29699" name="Picture 3" descr="C:\Users\Пользователь\Desktop\Развитие речи малышей\dd1be96a852911e9158300505689b783_df233fce852911e9158300505689b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77072"/>
            <a:ext cx="2088232" cy="2196926"/>
          </a:xfrm>
          <a:prstGeom prst="rect">
            <a:avLst/>
          </a:prstGeom>
          <a:noFill/>
        </p:spPr>
      </p:pic>
      <p:pic>
        <p:nvPicPr>
          <p:cNvPr id="29700" name="Picture 4" descr="C:\Users\Пользователь\Desktop\Развитие речи малышей\1020849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6952"/>
            <a:ext cx="2050613" cy="2160240"/>
          </a:xfrm>
          <a:prstGeom prst="rect">
            <a:avLst/>
          </a:prstGeom>
          <a:noFill/>
        </p:spPr>
      </p:pic>
      <p:pic>
        <p:nvPicPr>
          <p:cNvPr id="29701" name="Picture 5" descr="C:\Users\Пользователь\Desktop\Развитие речи малышей\1021977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509120"/>
            <a:ext cx="1835696" cy="2069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для развития правильного дыхания.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Дуем на кусочки бумажной салфетки, ваты, через трубочку в воду — пускаем пузыри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Задуваем свечки — конечно, под строгим контролем взрослых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Делаем пособия на ниточках – бумажные бабочки, тучки, снежинки, и дуем на них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Пускаем кораблики с бумажными парусами из пластиковых стаканчиков в миску с водой и дуем в паруса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Показываем «ветерок» — дуем друг на друга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Сдуваем с поверхности пёрышки, шарики для пинг-понга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Дуем через трубочку в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бутылку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накрытую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крышкой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шариками пенопласта 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Пользователь\Desktop\Развитие речи малышей\1920x1152_0xac120003_256157731603096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81128"/>
            <a:ext cx="374441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3326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с использованием детских музыкальных инструментов, где звуки дублируются словом.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«Тук- тук -тук» (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клаверсы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ложки, барабан)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«Ля-ля-ля» ( Металлофон)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Динь-динь!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(Колокольчик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Как-кап-кап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(Треугольник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Бум-бум-бум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(Бубен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Песенные артикуляционные разминки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Е.Железновой 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 мы скажем вместе с мамой», «Ну-ка повторяйте».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Пользователь\Desktop\Развитие речи малышей\912adac8-fbed-4e87-9f88-fc87a794733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149080"/>
            <a:ext cx="547260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для развития артикуляционного аппарата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«Жмурки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20000"/>
              </a:lnSpc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Зажмурить глазки, широко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открыть</a:t>
            </a:r>
          </a:p>
          <a:p>
            <a:pPr>
              <a:lnSpc>
                <a:spcPct val="120000"/>
              </a:lnSpc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их. Чередовать несколько раз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«Улыбка – трубочка»</a:t>
            </a:r>
          </a:p>
          <a:p>
            <a:pPr>
              <a:lnSpc>
                <a:spcPct val="120000"/>
              </a:lnSpc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очереди растягивать губы в улыбке и стягивать их трубочкой.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«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Шарики»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Надуть щеки и «лопнуть» их, нажав пальчиками.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Показываем язычок –« Дразнимся»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язычок выглянул из ротика и спрятался обратно.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Показываем зубы – «У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кого есть зубки?!»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«Лакаем молоко» как кошка.</a:t>
            </a:r>
          </a:p>
          <a:p>
            <a:endParaRPr lang="ru-RU" dirty="0"/>
          </a:p>
        </p:txBody>
      </p:sp>
      <p:pic>
        <p:nvPicPr>
          <p:cNvPr id="33794" name="Picture 2" descr="C:\Users\Пользователь\Desktop\Развитие речи малышей\kogda-zhe-on-zagovorit-kak-uskorit-process-picture-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90944"/>
            <a:ext cx="3456385" cy="18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59632" y="391352"/>
            <a:ext cx="69847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«Погулять язык собрался,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умылся, причесался.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прохожих оглянулся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Вправо, влево повернулся,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Вниз упал, наверх полез,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в ротике исчез.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Взрослый садиться напротив ребенка и произносит соответствующие слова и выполняет описанные действия. Малыш сначала смотрит, затем пытается повторить.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Пользователь\Desktop\Развитие речи малышей\17823050_56a40d150ec7dbd4beb7aa567ddd2d54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77619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Возрастные нормы развития речи детей  до 1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Развитие речи малышей\privately.ru_jetapy-rechevogo-razvitija-rebenka-mamam-na-zametk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63284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для развития мелкой моторики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игры, сопровождающиеся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веселыми стишками или песенками;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мелкими предметами (с бусинами, шнурками,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замочками, перебирание , например крупы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пальчиков;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Рисование;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Лепка.</a:t>
            </a:r>
          </a:p>
          <a:p>
            <a:pPr lvl="0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7891" name="Picture 3" descr="C:\Users\Пользователь\Desktop\Развитие речи малышей\688185692c47704efaca27978b317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12976"/>
            <a:ext cx="2736304" cy="2520280"/>
          </a:xfrm>
          <a:prstGeom prst="rect">
            <a:avLst/>
          </a:prstGeom>
          <a:noFill/>
        </p:spPr>
      </p:pic>
      <p:pic>
        <p:nvPicPr>
          <p:cNvPr id="37892" name="Picture 4" descr="C:\Users\Пользователь\Desktop\Развитие речи малышей\hello_html_m671c2a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596096" cy="2203153"/>
          </a:xfrm>
          <a:prstGeom prst="rect">
            <a:avLst/>
          </a:prstGeom>
          <a:noFill/>
        </p:spPr>
      </p:pic>
      <p:pic>
        <p:nvPicPr>
          <p:cNvPr id="37893" name="Picture 5" descr="C:\Users\Пользователь\Desktop\Развитие речи малышей\02c6c0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05064"/>
            <a:ext cx="2488741" cy="238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Пользователь\Desktop\Развитие речи малышей\den-zashhit-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7704856" cy="5616624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43608" y="1073970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Успехов вам в развитии речи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ваших малышей!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Возрастные нормы развития речи детей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года до 1.5 лет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Развитие речи малышей\ehtapy-rechevogo-razvit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Возрастные нормы развития речи детей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 2 лет до 3 лет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Развитие речи малышей\2815346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63284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отклонения в развитии ребенка раннего возраста  должны насторожить </a:t>
            </a:r>
          </a:p>
          <a:p>
            <a:pPr algn="ctr"/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заботливых родителей?</a:t>
            </a:r>
            <a:endParaRPr lang="ru-RU" alt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Пользователь\Desktop\Развитие речи малышей\g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5472608" cy="389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что следует обратить внимание: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1 году ребенок не может произнести ни слова;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выполняет простейшие просьбы ( «Дай», «Покажи» «Принеси»);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1 году 4 мес. Ребенок не может назвать маму  «мамой», а  папу «папой»;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1 году 9 мес. не может произнести 5-6 осмысленных слов;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2 годам не показывает части тела, которые ему называют;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узнает близких на фотографиях;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не понимает просьбы взрослого, простую инструкцию;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активной речи малыш «застрял» на этапе лепета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развивающей среды  для ребенка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Развитие речи малышей\5a8120089de88ee4c949dc25295ce8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4320480" cy="266429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4077072"/>
            <a:ext cx="7024824" cy="21713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собственной активной речи ребенка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Снег»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сопровождает движениями слова взрослого: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на горке снег-снег (имитация падающего снега).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под горкой снег-снег (перебираем пальчиками).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под снегом спит медведь (ладошки под щечкой).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Тише, тише, не шуметь! (грозим пальцем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Водичка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194" name="Picture 2" descr="C:\Users\Пользователь\Desktop\Развитие речи малышей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01008"/>
            <a:ext cx="5400600" cy="2786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активной речи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подражание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слухового восприятия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Тренировка артикуляционного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аппарата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общей и мелкой моторики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C:\Users\Пользователь\Desktop\Развитие речи малышей\rebenok-5-let-mozhet-nauchitsya-yetiketu-igraya-s-kukl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3"/>
            <a:ext cx="439248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299</TotalTime>
  <Words>832</Words>
  <Application>Microsoft Office PowerPoint</Application>
  <PresentationFormat>Экран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«Играем с мамой. Развитие речи детей от 1 года до 2 лет.»</vt:lpstr>
      <vt:lpstr>Возрастные нормы развития речи детей  до 1 года</vt:lpstr>
      <vt:lpstr>Возрастные нормы развития речи детей  от 1 года до 1.5 лет</vt:lpstr>
      <vt:lpstr>Возрастные нормы развития речи детей   от 2 лет до 3 лет</vt:lpstr>
      <vt:lpstr>Слайд 5</vt:lpstr>
      <vt:lpstr>На что следует обратить внимание:</vt:lpstr>
      <vt:lpstr>Создание развивающей среды  для ребенка</vt:lpstr>
      <vt:lpstr>Развитие понимания речи</vt:lpstr>
      <vt:lpstr>Развитие активной речи</vt:lpstr>
      <vt:lpstr>Игры на подражание </vt:lpstr>
      <vt:lpstr>Слайд 11</vt:lpstr>
      <vt:lpstr>Слайд 12</vt:lpstr>
      <vt:lpstr>Слайд 13</vt:lpstr>
      <vt:lpstr>Игры на развитие слухового восприятия</vt:lpstr>
      <vt:lpstr>Слайд 15</vt:lpstr>
      <vt:lpstr>Игры для развития правильного дыхания.</vt:lpstr>
      <vt:lpstr>Игры с использованием детских музыкальных инструментов, где звуки дублируются словом.</vt:lpstr>
      <vt:lpstr>Игры для развития артикуляционного аппарата</vt:lpstr>
      <vt:lpstr>Слайд 19</vt:lpstr>
      <vt:lpstr>Игры для развития мелкой моторики</vt:lpstr>
      <vt:lpstr>Слайд 21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31</cp:revision>
  <dcterms:created xsi:type="dcterms:W3CDTF">2021-03-13T13:53:37Z</dcterms:created>
  <dcterms:modified xsi:type="dcterms:W3CDTF">2021-03-13T18:52:59Z</dcterms:modified>
</cp:coreProperties>
</file>